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4" autoAdjust="0"/>
    <p:restoredTop sz="94624"/>
  </p:normalViewPr>
  <p:slideViewPr>
    <p:cSldViewPr snapToGrid="0">
      <p:cViewPr varScale="1">
        <p:scale>
          <a:sx n="106" d="100"/>
          <a:sy n="106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2.jpeg>
</file>

<file path=ppt/media/image3.tiff>
</file>

<file path=ppt/media/image4.tif>
</file>

<file path=ppt/media/image5.tif>
</file>

<file path=ppt/media/image6.tif>
</file>

<file path=ppt/media/image7.t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F0732-3E2F-BB47-BFA6-C5ABA16AAFC5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124DBA-5A28-5C42-AA91-2D3573B15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48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24DBA-5A28-5C42-AA91-2D3573B150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7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58771-B99D-30EA-C610-E39318379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C21ED0-7211-8610-C4B6-122599EC3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AB86C-B8F3-CD4E-DC57-306C1133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8F5E2-3392-95F6-2192-B478B390F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109B7-4C1A-D3F3-694D-62FCEC0E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655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6E01-A47C-C2FE-470A-5958D7C9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2B324-CA19-5C22-3603-CBB30BF2D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029EE-2140-9D36-C212-3DD7C038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A42C9-27B8-ABBF-6548-8722F94D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10860-29A6-5B2F-2C1E-D5FF4ABF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73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A7032-F818-F312-9932-A55EAC30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AE215-EDA9-6E16-944C-54D822242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BB6BD-E36F-B930-2DDE-16F45609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E4973-9F0F-8B8F-D66E-34F37187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AB89-5097-FE92-766C-C801B7F5D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5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62485-94C1-F605-45B2-E2E573BBC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8679B-6B08-1A6B-5EA7-E173C65C6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6EF2C-A262-05FC-9374-8695118C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8960C-50C2-379C-14B9-F220A6E4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6DB7-A9C8-FAB8-360C-BE13B7675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89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6B8F4-0BCE-9E12-5080-05B5211BE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22293-A487-3B4C-D634-FDF6077D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2F3D-5E84-9B81-29F8-6B8C7539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DB37-A247-88C4-911C-53D08AF90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BF48E-634C-C092-3EE2-501E9725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75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A3346-6103-BA7B-5B3D-33412CC8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64AAC-BBCA-66BC-1CCE-1CC4624ED1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03B233-D6BF-A51E-C7CA-B6D04C956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9D425-84EE-51FA-90BD-EECFB850C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3341B-24C6-6BD0-5765-BF60FF97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CD848-139D-DC6B-1E52-B90ADB9B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0C62-6C70-CDF1-12CA-5F67B14E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C21E0-7C66-F4D9-4CCB-168672601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226C-4BA5-6156-E3BD-300BC9061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2B1A6-70B3-6D92-E4D2-73DA79ECA6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43D46-969B-0F1E-ED4B-C49CF9626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52438-0296-EAE8-3173-6EDA1755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E68F52-F48C-F9BA-4FF3-CBF8C2C3E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A32699-F909-998E-907E-A25F718D0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01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E896D-0A00-4226-ECC5-3AACBF7C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2E2A0-1289-D345-8FD1-077BBAF7E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2E164-A196-FD18-09A1-965566E9B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EA481-B02D-33E1-FE27-06E983553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B96A1-E72B-BB0B-00C1-FF6C31A1B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87425-2454-188C-C938-3959707C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E4914-5B30-5871-3B1D-320190D2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2EB4C-241F-8CF7-B123-DE9F0FCB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550DB-6048-C737-83D7-0A53E4A3C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28D86-556C-8C97-9E62-813416463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84FD2-6BD5-29ED-7349-7D6656BA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4D853-2FB9-82A2-8748-06C9B206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6093C-1D3B-142D-0BDD-BEB2F55E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B41A-4CA9-83D6-AB62-2D2ECB21B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21A0EF-4338-8B46-FFF1-AAC293EE0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2F9FF-B432-7AE2-3CBF-54EBA3BA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13121-00D5-8FCC-6D3C-DB8EAF9E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390FC-2BF8-564F-4638-E637DE3A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7A4D6-2476-97DA-D4DF-961FE84E3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1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4F4F58-7DED-7053-5BC7-7EFD3361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A10E8-F06A-1D00-E80F-1CC79CBC6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ED153-FB6E-EF4F-5403-B40304A08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3AB971-BD9E-4BA7-8C9D-B0067336F7D4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F0E1E-A798-CB9C-97C4-29BEA5BB3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E4563-E2B2-84A1-E34B-FAC94505C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8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jpg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11" Type="http://schemas.openxmlformats.org/officeDocument/2006/relationships/image" Target="../media/image9.png"/><Relationship Id="rId5" Type="http://schemas.openxmlformats.org/officeDocument/2006/relationships/image" Target="../media/image3.tiff"/><Relationship Id="rId10" Type="http://schemas.openxmlformats.org/officeDocument/2006/relationships/image" Target="../media/image8.jpg"/><Relationship Id="rId4" Type="http://schemas.openxmlformats.org/officeDocument/2006/relationships/image" Target="../media/image2.jpeg"/><Relationship Id="rId9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3C83D35-B763-A282-888F-50FD2E58F4BC}"/>
              </a:ext>
            </a:extLst>
          </p:cNvPr>
          <p:cNvGrpSpPr/>
          <p:nvPr/>
        </p:nvGrpSpPr>
        <p:grpSpPr>
          <a:xfrm>
            <a:off x="369822" y="850603"/>
            <a:ext cx="11464912" cy="3810532"/>
            <a:chOff x="369822" y="850603"/>
            <a:chExt cx="11464912" cy="38105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1751EE-2B35-4874-6920-9BC4ECA9A264}"/>
                </a:ext>
              </a:extLst>
            </p:cNvPr>
            <p:cNvSpPr/>
            <p:nvPr/>
          </p:nvSpPr>
          <p:spPr>
            <a:xfrm>
              <a:off x="369822" y="850603"/>
              <a:ext cx="11464912" cy="38105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oogle Shape;149;p5" descr="A red dots on a black background&#10;&#10;AI-generated content may be incorrect.">
              <a:extLst>
                <a:ext uri="{FF2B5EF4-FFF2-40B4-BE49-F238E27FC236}">
                  <a16:creationId xmlns:a16="http://schemas.microsoft.com/office/drawing/2014/main" id="{B4304B8F-FFEF-1EA3-9BAB-6AEF64A3B450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 l="36521" t="6051" r="27353" b="7295"/>
            <a:stretch>
              <a:fillRect/>
            </a:stretch>
          </p:blipFill>
          <p:spPr>
            <a:xfrm>
              <a:off x="5335180" y="942969"/>
              <a:ext cx="1511593" cy="36258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8C4B2D4-AD2B-ECA8-3419-8B5BB966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2" t="22132" r="42224" b="9579"/>
            <a:stretch>
              <a:fillRect/>
            </a:stretch>
          </p:blipFill>
          <p:spPr>
            <a:xfrm>
              <a:off x="3704219" y="942968"/>
              <a:ext cx="1511594" cy="18019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E149B8B-E574-8AF3-0A24-409F00689F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02" t="3546" r="44863" b="26430"/>
            <a:stretch>
              <a:fillRect/>
            </a:stretch>
          </p:blipFill>
          <p:spPr>
            <a:xfrm>
              <a:off x="3704218" y="2744928"/>
              <a:ext cx="1511594" cy="1823841"/>
            </a:xfrm>
            <a:prstGeom prst="rect">
              <a:avLst/>
            </a:prstGeom>
          </p:spPr>
        </p:pic>
        <p:pic>
          <p:nvPicPr>
            <p:cNvPr id="15" name="Picture 1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1C294631-801B-BB32-1801-58A7706EA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26" t="88198" r="69639" b="1664"/>
            <a:stretch>
              <a:fillRect/>
            </a:stretch>
          </p:blipFill>
          <p:spPr>
            <a:xfrm rot="16200000">
              <a:off x="1837806" y="2825981"/>
              <a:ext cx="1983663" cy="1508392"/>
            </a:xfrm>
            <a:prstGeom prst="rect">
              <a:avLst/>
            </a:prstGeom>
          </p:spPr>
        </p:pic>
        <p:pic>
          <p:nvPicPr>
            <p:cNvPr id="29" name="Picture 28" descr="A close-up of a pile of rocks&#10;&#10;AI-generated content may be incorrect.">
              <a:extLst>
                <a:ext uri="{FF2B5EF4-FFF2-40B4-BE49-F238E27FC236}">
                  <a16:creationId xmlns:a16="http://schemas.microsoft.com/office/drawing/2014/main" id="{F9F0DC80-D706-F6EF-C3D4-1E4190B10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248" b="9256"/>
            <a:stretch>
              <a:fillRect/>
            </a:stretch>
          </p:blipFill>
          <p:spPr>
            <a:xfrm>
              <a:off x="6966140" y="2744926"/>
              <a:ext cx="1512261" cy="1823843"/>
            </a:xfrm>
            <a:prstGeom prst="rect">
              <a:avLst/>
            </a:prstGeom>
          </p:spPr>
        </p:pic>
        <p:pic>
          <p:nvPicPr>
            <p:cNvPr id="33" name="Picture 32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AD01E2A1-22EE-3214-574F-67964931A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27" b="34437"/>
            <a:stretch>
              <a:fillRect/>
            </a:stretch>
          </p:blipFill>
          <p:spPr>
            <a:xfrm>
              <a:off x="6966140" y="949851"/>
              <a:ext cx="1512261" cy="1798523"/>
            </a:xfrm>
            <a:prstGeom prst="rect">
              <a:avLst/>
            </a:prstGeom>
          </p:spPr>
        </p:pic>
        <p:pic>
          <p:nvPicPr>
            <p:cNvPr id="49" name="Picture 48" descr="A green glowing bacteria&#10;&#10;AI-generated content may be incorrect.">
              <a:extLst>
                <a:ext uri="{FF2B5EF4-FFF2-40B4-BE49-F238E27FC236}">
                  <a16:creationId xmlns:a16="http://schemas.microsoft.com/office/drawing/2014/main" id="{1D93004F-3A77-2145-A571-739626E19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281"/>
            <a:stretch>
              <a:fillRect/>
            </a:stretch>
          </p:blipFill>
          <p:spPr>
            <a:xfrm>
              <a:off x="443737" y="957346"/>
              <a:ext cx="1508524" cy="3615970"/>
            </a:xfrm>
            <a:prstGeom prst="rect">
              <a:avLst/>
            </a:prstGeom>
          </p:spPr>
        </p:pic>
        <p:pic>
          <p:nvPicPr>
            <p:cNvPr id="3" name="Picture 2" descr="A close-up of a black and white background&#10;&#10;AI-generated content may be incorrect.">
              <a:extLst>
                <a:ext uri="{FF2B5EF4-FFF2-40B4-BE49-F238E27FC236}">
                  <a16:creationId xmlns:a16="http://schemas.microsoft.com/office/drawing/2014/main" id="{431E9828-9EA1-BDE9-CC31-4B11DA069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41" t="891" r="5060" b="1713"/>
            <a:stretch>
              <a:fillRect/>
            </a:stretch>
          </p:blipFill>
          <p:spPr>
            <a:xfrm>
              <a:off x="10238022" y="942962"/>
              <a:ext cx="1511593" cy="3625808"/>
            </a:xfrm>
            <a:prstGeom prst="rect">
              <a:avLst/>
            </a:prstGeom>
          </p:spPr>
        </p:pic>
        <p:pic>
          <p:nvPicPr>
            <p:cNvPr id="5" name="Picture 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56B64BC2-68B9-82FC-7A1F-CC26B3EB5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493" t="73578" r="34221" b="16261"/>
            <a:stretch>
              <a:fillRect/>
            </a:stretch>
          </p:blipFill>
          <p:spPr>
            <a:xfrm rot="16200000">
              <a:off x="1925217" y="1085922"/>
              <a:ext cx="1809481" cy="1508524"/>
            </a:xfrm>
            <a:prstGeom prst="rect">
              <a:avLst/>
            </a:prstGeom>
          </p:spPr>
        </p:pic>
        <p:pic>
          <p:nvPicPr>
            <p:cNvPr id="4" name="Picture 3" descr="A baseball with a green patch&#10;&#10;AI-generated content may be incorrect.">
              <a:extLst>
                <a:ext uri="{FF2B5EF4-FFF2-40B4-BE49-F238E27FC236}">
                  <a16:creationId xmlns:a16="http://schemas.microsoft.com/office/drawing/2014/main" id="{AE0DD081-6E05-8E85-1C67-C56A69999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500" t="4218" r="7574" b="50000"/>
            <a:stretch>
              <a:fillRect/>
            </a:stretch>
          </p:blipFill>
          <p:spPr>
            <a:xfrm>
              <a:off x="8606821" y="949941"/>
              <a:ext cx="1508138" cy="1870765"/>
            </a:xfrm>
            <a:prstGeom prst="rect">
              <a:avLst/>
            </a:prstGeom>
          </p:spPr>
        </p:pic>
        <p:pic>
          <p:nvPicPr>
            <p:cNvPr id="6" name="Picture 5" descr="A baseball with a green patch&#10;&#10;AI-generated content may be incorrect.">
              <a:extLst>
                <a:ext uri="{FF2B5EF4-FFF2-40B4-BE49-F238E27FC236}">
                  <a16:creationId xmlns:a16="http://schemas.microsoft.com/office/drawing/2014/main" id="{30264AC7-6D6F-8368-8753-DE7FB275A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207" t="52665" r="6774" b="861"/>
            <a:stretch>
              <a:fillRect/>
            </a:stretch>
          </p:blipFill>
          <p:spPr>
            <a:xfrm>
              <a:off x="8608167" y="2743850"/>
              <a:ext cx="1508138" cy="18249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4700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18E350C008DD43A3D9B219A18E8884" ma:contentTypeVersion="5" ma:contentTypeDescription="Create a new document." ma:contentTypeScope="" ma:versionID="96c4d898ae44570fcb7a352507bba90c">
  <xsd:schema xmlns:xsd="http://www.w3.org/2001/XMLSchema" xmlns:xs="http://www.w3.org/2001/XMLSchema" xmlns:p="http://schemas.microsoft.com/office/2006/metadata/properties" xmlns:ns3="0a6f3e8e-e3c8-4b43-96d2-54a8b6a87429" targetNamespace="http://schemas.microsoft.com/office/2006/metadata/properties" ma:root="true" ma:fieldsID="b569f10ba1fc247792b2c0d7e1927ef2" ns3:_="">
    <xsd:import namespace="0a6f3e8e-e3c8-4b43-96d2-54a8b6a8742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6f3e8e-e3c8-4b43-96d2-54a8b6a874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9D16A3-E541-4DC1-8106-D878EE85BB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560810-35DB-4FF4-BF4F-C42043FC3F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6f3e8e-e3c8-4b43-96d2-54a8b6a874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B20D6F-9C25-4C79-B303-4B66752DA9B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0a6f3e8e-e3c8-4b43-96d2-54a8b6a8742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Pradeep, Shravan</dc:creator>
  <cp:lastModifiedBy>Pradeep, Shravan</cp:lastModifiedBy>
  <cp:revision>31</cp:revision>
  <dcterms:created xsi:type="dcterms:W3CDTF">2025-09-17T05:04:09Z</dcterms:created>
  <dcterms:modified xsi:type="dcterms:W3CDTF">2025-10-05T03:51:06Z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0x0101005118E350C008DD43A3D9B219A18E8884</vt:lpwstr>
  </property>
</Properties>
</file>

<file path=docProps/thumbnail.jpeg>
</file>